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11309350" cx="20104100"/>
  <p:notesSz cx="20104100" cy="1130935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Montserrat Light"/>
      <p:regular r:id="rId48"/>
      <p:bold r:id="rId49"/>
      <p:italic r:id="rId50"/>
      <p:boldItalic r:id="rId51"/>
    </p:embeddedFont>
    <p:embeddedFont>
      <p:font typeface="Montserrat ExtraBold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boldItalic.fntdata"/><Relationship Id="rId50" Type="http://schemas.openxmlformats.org/officeDocument/2006/relationships/font" Target="fonts/MontserratLight-italic.fntdata"/><Relationship Id="rId53" Type="http://schemas.openxmlformats.org/officeDocument/2006/relationships/font" Target="fonts/MontserratExtraBold-boldItalic.fntdata"/><Relationship Id="rId52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6283325" y="847725"/>
            <a:ext cx="7539038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1" name="Google Shape;871;p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2" name="Google Shape;972;p12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e50022e577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2" name="Google Shape;1072;g1e50022e577_0_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e50022e577_0_10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3" name="Google Shape;1173;g1e50022e577_0_102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e50022e577_0_20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4" name="Google Shape;1274;g1e50022e577_0_203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e50022e577_0_40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5" name="Google Shape;1375;g1e50022e577_0_406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1e50022e577_0_30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6" name="Google Shape;1476;g1e50022e577_0_304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e50022e577_0_50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7" name="Google Shape;1577;g1e50022e577_0_507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e50022e577_0_60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8" name="Google Shape;1678;g1e50022e577_0_608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1e50022e577_0_70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9" name="Google Shape;1779;g1e50022e577_0_709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e50022e577_0_8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9" name="Google Shape;1879;g1e50022e577_0_8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e50022e577_0_9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9" name="Google Shape;1979;g1e50022e577_0_9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1e50022e577_0_10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9" name="Google Shape;2079;g1e50022e577_0_10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e50022e577_0_11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9" name="Google Shape;2179;g1e50022e577_0_11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1e50022e577_0_121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9" name="Google Shape;2279;g1e50022e577_0_1211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9" name="Google Shape;2379;p11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1e50022e577_0_131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0" name="Google Shape;2480;g1e50022e577_0_1312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1e50022e577_0_14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2" name="Google Shape;2582;g1e50022e577_0_1414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e50022e577_0_151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2" name="Google Shape;2682;g1e50022e577_0_1513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e50022e577_0_161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3" name="Google Shape;2783;g1e50022e577_0_1613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1e50022e577_0_171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4" name="Google Shape;2884;g1e50022e577_0_1715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e50022e577_0_191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4" name="Google Shape;2984;g1e50022e577_0_1916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1e86f6e4788_2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4" name="Google Shape;3084;g1e86f6e4788_2_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1e518df40f5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4" name="Google Shape;3184;g1e518df40f5_0_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e518df40f5_0_9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5" name="Google Shape;3285;g1e518df40f5_0_99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1e518df40f5_0_19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5" name="Google Shape;3385;g1e518df40f5_0_198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e51a728a9a_0_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5" name="Google Shape;3485;g1e51a728a9a_0_1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1e51a728a9a_0_10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5" name="Google Shape;3585;g1e51a728a9a_0_10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1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6" name="Google Shape;3686;p14:notes"/>
          <p:cNvSpPr/>
          <p:nvPr>
            <p:ph idx="2" type="sldImg"/>
          </p:nvPr>
        </p:nvSpPr>
        <p:spPr>
          <a:xfrm>
            <a:off x="6283325" y="847725"/>
            <a:ext cx="7539038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4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5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p6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p7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8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0" name="Google Shape;770;p9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20104100" cy="11151870"/>
          </a:xfrm>
          <a:custGeom>
            <a:rect b="b" l="l" r="r" t="t"/>
            <a:pathLst>
              <a:path extrusionOk="0" h="11151870" w="2010410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0052050" y="0"/>
            <a:ext cx="10052050" cy="11151870"/>
          </a:xfrm>
          <a:custGeom>
            <a:rect b="b" l="l" r="r" t="t"/>
            <a:pathLst>
              <a:path extrusionOk="0" h="11151870" w="1005205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1047151" y="9319087"/>
            <a:ext cx="3693160" cy="942975"/>
          </a:xfrm>
          <a:custGeom>
            <a:rect b="b" l="l" r="r" t="t"/>
            <a:pathLst>
              <a:path extrusionOk="0" h="942975" w="3693160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1047076" y="9439611"/>
            <a:ext cx="3693160" cy="700405"/>
          </a:xfrm>
          <a:custGeom>
            <a:rect b="b" l="l" r="r" t="t"/>
            <a:pathLst>
              <a:path extrusionOk="0" h="700404" w="3693160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extrusionOk="0" h="700404" w="3693160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extrusionOk="0" h="700404" w="3693160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extrusionOk="0" h="700404" w="3693160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extrusionOk="0" h="700404" w="3693160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extrusionOk="0" h="700404" w="3693160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extrusionOk="0" h="700404" w="3693160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extrusionOk="0" h="700404" w="3693160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extrusionOk="0" h="700404" w="3693160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extrusionOk="0" h="700404" w="3693160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extrusionOk="0" h="700404" w="3693160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extrusionOk="0" h="700404" w="3693160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extrusionOk="0" h="700404" w="3693160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extrusionOk="0" h="700404" w="3693160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extrusionOk="0" h="700404" w="3693160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0" y="11151492"/>
            <a:ext cx="20104100" cy="157480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14353" y="1057130"/>
            <a:ext cx="3245974" cy="272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14353" y="4303094"/>
            <a:ext cx="3245974" cy="272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14353" y="7549068"/>
            <a:ext cx="3245974" cy="272243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100" u="none" cap="none" strike="noStrik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33.png"/><Relationship Id="rId5" Type="http://schemas.openxmlformats.org/officeDocument/2006/relationships/image" Target="../media/image2.png"/><Relationship Id="rId6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virtualbox.org" TargetMode="External"/><Relationship Id="rId4" Type="http://schemas.openxmlformats.org/officeDocument/2006/relationships/image" Target="../media/image3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9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127.0.0.1:1880" TargetMode="External"/><Relationship Id="rId4" Type="http://schemas.openxmlformats.org/officeDocument/2006/relationships/hyperlink" Target="http://ip_do_servidor:1880" TargetMode="External"/><Relationship Id="rId5" Type="http://schemas.openxmlformats.org/officeDocument/2006/relationships/image" Target="../media/image3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jpg"/><Relationship Id="rId4" Type="http://schemas.openxmlformats.org/officeDocument/2006/relationships/hyperlink" Target="http://www.sp.senai.b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52" name="Google Shape;52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0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53;p7"/>
            <p:cNvSpPr/>
            <p:nvPr/>
          </p:nvSpPr>
          <p:spPr>
            <a:xfrm>
              <a:off x="6806190" y="4825978"/>
              <a:ext cx="6492240" cy="1656714"/>
            </a:xfrm>
            <a:custGeom>
              <a:rect b="b" l="l" r="r" t="t"/>
              <a:pathLst>
                <a:path extrusionOk="0" h="1656714" w="6492240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6806069" y="5037842"/>
              <a:ext cx="6492240" cy="1230630"/>
            </a:xfrm>
            <a:custGeom>
              <a:rect b="b" l="l" r="r" t="t"/>
              <a:pathLst>
                <a:path extrusionOk="0" h="1230629" w="6492240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extrusionOk="0" h="1230629" w="6492240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extrusionOk="0" h="1230629" w="6492240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extrusionOk="0" h="1230629" w="6492240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extrusionOk="0" h="1230629" w="6492240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extrusionOk="0" h="1230629" w="6492240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extrusionOk="0" h="1230629" w="6492240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extrusionOk="0" h="1230629" w="6492240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extrusionOk="0" h="1230629" w="6492240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extrusionOk="0" h="1230629" w="6492240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extrusionOk="0" h="1230629" w="6492240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extrusionOk="0" h="1230629" w="6492240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extrusionOk="0" h="1230629" w="6492240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extrusionOk="0" h="1230629" w="6492240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extrusionOk="0" h="1230629" w="6492240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0" y="11151492"/>
              <a:ext cx="20104100" cy="157480"/>
            </a:xfrm>
            <a:custGeom>
              <a:rect b="b" l="l" r="r" t="t"/>
              <a:pathLst>
                <a:path extrusionOk="0" h="157479" w="20104100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7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57" name="Google Shape;57;p7"/>
            <p:cNvSpPr/>
            <p:nvPr/>
          </p:nvSpPr>
          <p:spPr>
            <a:xfrm>
              <a:off x="17957569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17957569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7957569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8219340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8219340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8219340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8481112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8481112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18481112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18742885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8742885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742885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19004657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19004657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19004657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9266428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19266428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19266428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9528201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9528201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19528201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19789973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19789973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19789973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6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16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16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6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6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16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6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6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6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6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6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6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6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16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6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6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6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6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6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6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6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16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16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16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16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6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6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6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6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16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6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16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6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6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6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6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6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6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6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16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6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6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6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16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6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16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6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6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6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6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6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6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6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6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40" name="Google Shape;940;p16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941" name="Google Shape;941;p16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16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944" name="Google Shape;944;p16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16"/>
          <p:cNvSpPr txBox="1"/>
          <p:nvPr/>
        </p:nvSpPr>
        <p:spPr>
          <a:xfrm>
            <a:off x="1047100" y="3533175"/>
            <a:ext cx="90303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Selecione a máquina virtual recém-criada e clique em "Iniciar".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9" name="Google Shape;9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200" y="3553675"/>
            <a:ext cx="11046700" cy="56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7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17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17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7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7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7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7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7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7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7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7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7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7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7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7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7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7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7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7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7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7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7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7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17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7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7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17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7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7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7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7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7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7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7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7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7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7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7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7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7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7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7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17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7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7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7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7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7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7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7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7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7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7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7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7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7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7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7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7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7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 (RESUMO)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042" name="Google Shape;1042;p17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17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045" name="Google Shape;1045;p17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7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7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9" name="Google Shape;1069;p17"/>
          <p:cNvSpPr txBox="1"/>
          <p:nvPr/>
        </p:nvSpPr>
        <p:spPr>
          <a:xfrm>
            <a:off x="1047100" y="3533175"/>
            <a:ext cx="167013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Selecione a máquina virtual recém-criada e clique em "Iniciar".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janela de seleção de mídia, clique no ícone da pasta e selecione a imagem ISO do Ubuntu 22.04 que você baixou anteriormente.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Clique em "Iniciar" para iniciar a máquina virtual.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Durante a instalação, você será solicitado a criar uma senha para o usuário root (administrador). Anote essa senha, pois você precisará dela mais tarde.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a conclusão da instalação, reinicie a máquina virtual.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8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18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8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8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8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8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8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8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18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8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18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18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8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8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8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18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8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8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8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18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8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18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8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8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8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18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8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18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8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8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8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8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18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18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18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18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8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18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8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8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18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18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18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8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8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18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18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18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8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18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18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8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18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8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8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8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8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8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8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8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8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8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8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18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18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41" name="Google Shape;1141;p18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142" name="Google Shape;1142;p18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18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18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145" name="Google Shape;1145;p18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9" name="Google Shape;1169;p18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0" name="Google Shape;1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288" y="3248063"/>
            <a:ext cx="893445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9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9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9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9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19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19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9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9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9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9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19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19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9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9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19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9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19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19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19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19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9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19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19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9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9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9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9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9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19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19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9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9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9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19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19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19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9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9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19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9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9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19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19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9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9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9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19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9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9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9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9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9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9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9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9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9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9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9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9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9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9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9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9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9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9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9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9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42" name="Google Shape;1242;p19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243" name="Google Shape;1243;p19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19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246" name="Google Shape;1246;p19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19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19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9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9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9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19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9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9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19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19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19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19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0" name="Google Shape;1270;p19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1" name="Google Shape;12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625" y="3518026"/>
            <a:ext cx="10695049" cy="594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0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20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20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20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20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20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0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20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0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0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0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0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0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0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20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0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0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0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0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0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20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20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20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20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20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20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20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20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20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20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20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20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20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20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20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20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0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0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0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20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20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20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20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20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0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20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0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0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0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0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0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0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0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20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20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20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20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20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20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20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20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20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20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20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20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20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20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43" name="Google Shape;1343;p20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344" name="Google Shape;1344;p20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0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20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347" name="Google Shape;1347;p20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20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0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20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0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0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0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0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0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20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20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0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1" name="Google Shape;1371;p20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2" name="Google Shape;13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3825" y="3317525"/>
            <a:ext cx="8731400" cy="6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1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1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1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1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21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1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21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21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21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21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21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1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1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1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1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1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1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1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21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21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21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21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21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21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21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21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21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21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21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21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21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21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1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1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1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1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1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1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1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21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21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1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1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1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21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21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21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21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1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1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1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1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1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1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1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21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21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21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1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21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21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21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21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21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21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21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21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4" name="Google Shape;1444;p21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445" name="Google Shape;1445;p21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21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448" name="Google Shape;1448;p21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1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1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1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1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1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1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1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1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1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1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1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1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2" name="Google Shape;1472;p21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3" name="Google Shape;14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6400" y="3108050"/>
            <a:ext cx="9460000" cy="70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22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2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22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2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22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22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22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22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22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22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22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22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22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22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22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22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22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22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22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22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22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22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22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22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22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22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22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22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22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22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22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22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22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22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22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22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22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22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22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2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22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22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22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22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22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22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22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22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22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22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22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22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22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22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22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22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22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22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22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22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22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22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22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22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22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22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22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45" name="Google Shape;1545;p22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546" name="Google Shape;1546;p22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2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8" name="Google Shape;1548;p22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549" name="Google Shape;1549;p22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2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2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2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2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2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2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2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2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2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2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2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22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2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2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2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22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2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2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22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2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22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22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22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3" name="Google Shape;1573;p22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4" name="Google Shape;15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975" y="3078175"/>
            <a:ext cx="9190624" cy="689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3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23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23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23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23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3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23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23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23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23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3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23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23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23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23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23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23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23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23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23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23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23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23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23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23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23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23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23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23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23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23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23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23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23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23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23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23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23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23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23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23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23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23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23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23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23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23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23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23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23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23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23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23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23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23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23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23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23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23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23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23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23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23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23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23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23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23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46" name="Google Shape;1646;p23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647" name="Google Shape;1647;p23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3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9" name="Google Shape;1649;p23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650" name="Google Shape;1650;p23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3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3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3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3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3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3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3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3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3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3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3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3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3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3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3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3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3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3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3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3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3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3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3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4" name="Google Shape;1674;p23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5" name="Google Shape;16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4525" y="3289950"/>
            <a:ext cx="9460000" cy="70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4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24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24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24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24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24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24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24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24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24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24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24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24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24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24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24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24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24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24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24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24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24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24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24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24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24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24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24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24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24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24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24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24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24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24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24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24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24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24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24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24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24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24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24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24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24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24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24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24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24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24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24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24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24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24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24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24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24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24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24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24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24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24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24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24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24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24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47" name="Google Shape;1747;p24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748" name="Google Shape;1748;p24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4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0" name="Google Shape;1750;p24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751" name="Google Shape;1751;p24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4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4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4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4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4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4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4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4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4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4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4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4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4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4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4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4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4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4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4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4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4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4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4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5" name="Google Shape;1775;p24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6" name="Google Shape;17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600" y="3624550"/>
            <a:ext cx="10052752" cy="628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5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25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25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25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25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25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25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5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25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25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25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25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25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25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25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5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25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25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25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25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25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25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25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25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25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25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25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25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25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25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25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25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5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5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5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25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25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25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25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25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25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p25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25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25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25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25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Google Shape;1831;p25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25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Google Shape;1833;p25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25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25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25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25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25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Google Shape;1840;p25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25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25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Google Shape;1843;p25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25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25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25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25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48" name="Google Shape;1848;p25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849" name="Google Shape;1849;p25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1" name="Google Shape;1851;p25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852" name="Google Shape;1852;p25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76" name="Google Shape;18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019" y="3090500"/>
            <a:ext cx="12329633" cy="770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17957569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18219340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18481112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18742885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19004657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19266428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19528201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19789973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17957569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18219340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18481112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18742885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19004657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19266428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19528201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19789973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7957569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18219340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18481112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18742885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19004657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19266428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9528201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19789973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17957569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18219340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18481112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18742885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19004657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9266428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19528201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9789973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17957569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18219340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8481112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18742885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19004657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19266428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19528201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19789973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17957569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18219340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18481112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18742885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19004657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19266428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19528201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19789973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17957569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18219340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18481112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8742885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19004657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9266428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19528201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19789973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7957569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18219340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18481112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18742885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19004657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19266428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19528201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19789973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>
            <p:ph type="title"/>
          </p:nvPr>
        </p:nvSpPr>
        <p:spPr>
          <a:xfrm>
            <a:off x="1120950" y="1188425"/>
            <a:ext cx="179364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rmAutofit/>
          </a:bodyPr>
          <a:lstStyle/>
          <a:p>
            <a:pPr indent="0" lvl="0" marL="12700" marR="5080" rtl="0" algn="ctr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905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Tutorial</a:t>
            </a:r>
            <a:endParaRPr sz="905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3">
            <a:alphaModFix/>
          </a:blip>
          <a:srcRect b="0" l="0" r="50134" t="0"/>
          <a:stretch/>
        </p:blipFill>
        <p:spPr>
          <a:xfrm>
            <a:off x="6983450" y="3125063"/>
            <a:ext cx="6137201" cy="289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8"/>
          <p:cNvGrpSpPr/>
          <p:nvPr/>
        </p:nvGrpSpPr>
        <p:grpSpPr>
          <a:xfrm>
            <a:off x="15364003" y="9319087"/>
            <a:ext cx="3693222" cy="942975"/>
            <a:chOff x="15364003" y="9319087"/>
            <a:chExt cx="3693222" cy="942975"/>
          </a:xfrm>
        </p:grpSpPr>
        <p:sp>
          <p:nvSpPr>
            <p:cNvPr id="153" name="Google Shape;153;p8"/>
            <p:cNvSpPr/>
            <p:nvPr/>
          </p:nvSpPr>
          <p:spPr>
            <a:xfrm>
              <a:off x="15364066" y="9319087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5364003" y="9439611"/>
              <a:ext cx="3693159" cy="700404"/>
            </a:xfrm>
            <a:custGeom>
              <a:rect b="b" l="l" r="r" t="t"/>
              <a:pathLst>
                <a:path extrusionOk="0" h="700404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4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4" w="3693159">
                  <a:moveTo>
                    <a:pt x="198348" y="337553"/>
                  </a:moveTo>
                  <a:lnTo>
                    <a:pt x="0" y="337553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53"/>
                  </a:lnTo>
                  <a:close/>
                </a:path>
                <a:path extrusionOk="0" h="700404" w="3693159">
                  <a:moveTo>
                    <a:pt x="198348" y="175056"/>
                  </a:moveTo>
                  <a:lnTo>
                    <a:pt x="0" y="175056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56"/>
                  </a:lnTo>
                  <a:close/>
                </a:path>
                <a:path extrusionOk="0" h="700404" w="3693159">
                  <a:moveTo>
                    <a:pt x="198348" y="16802"/>
                  </a:moveTo>
                  <a:lnTo>
                    <a:pt x="0" y="16802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802"/>
                  </a:lnTo>
                  <a:close/>
                </a:path>
                <a:path extrusionOk="0" h="700404" w="3693159">
                  <a:moveTo>
                    <a:pt x="908519" y="161366"/>
                  </a:moveTo>
                  <a:lnTo>
                    <a:pt x="906360" y="130302"/>
                  </a:lnTo>
                  <a:lnTo>
                    <a:pt x="905611" y="119291"/>
                  </a:lnTo>
                  <a:lnTo>
                    <a:pt x="892365" y="84518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17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19"/>
                  </a:lnTo>
                  <a:lnTo>
                    <a:pt x="452539" y="52793"/>
                  </a:lnTo>
                  <a:lnTo>
                    <a:pt x="416775" y="79565"/>
                  </a:lnTo>
                  <a:lnTo>
                    <a:pt x="386105" y="113106"/>
                  </a:lnTo>
                  <a:lnTo>
                    <a:pt x="361505" y="154025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47"/>
                  </a:lnTo>
                  <a:lnTo>
                    <a:pt x="410464" y="366712"/>
                  </a:lnTo>
                  <a:lnTo>
                    <a:pt x="460248" y="387235"/>
                  </a:lnTo>
                  <a:lnTo>
                    <a:pt x="508927" y="402196"/>
                  </a:lnTo>
                  <a:lnTo>
                    <a:pt x="594918" y="424522"/>
                  </a:lnTo>
                  <a:lnTo>
                    <a:pt x="628230" y="436435"/>
                  </a:lnTo>
                  <a:lnTo>
                    <a:pt x="652437" y="451904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901"/>
                  </a:lnTo>
                  <a:lnTo>
                    <a:pt x="622058" y="552831"/>
                  </a:lnTo>
                  <a:lnTo>
                    <a:pt x="587781" y="565391"/>
                  </a:lnTo>
                  <a:lnTo>
                    <a:pt x="553491" y="569569"/>
                  </a:lnTo>
                  <a:lnTo>
                    <a:pt x="508863" y="563206"/>
                  </a:lnTo>
                  <a:lnTo>
                    <a:pt x="477088" y="544449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101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31"/>
                  </a:lnTo>
                  <a:lnTo>
                    <a:pt x="425462" y="692277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89"/>
                  </a:lnTo>
                  <a:lnTo>
                    <a:pt x="829360" y="569569"/>
                  </a:lnTo>
                  <a:lnTo>
                    <a:pt x="848944" y="535825"/>
                  </a:lnTo>
                  <a:lnTo>
                    <a:pt x="863396" y="491413"/>
                  </a:lnTo>
                  <a:lnTo>
                    <a:pt x="869175" y="436968"/>
                  </a:lnTo>
                  <a:lnTo>
                    <a:pt x="862241" y="393585"/>
                  </a:lnTo>
                  <a:lnTo>
                    <a:pt x="844702" y="359727"/>
                  </a:lnTo>
                  <a:lnTo>
                    <a:pt x="786168" y="314401"/>
                  </a:lnTo>
                  <a:lnTo>
                    <a:pt x="749376" y="299821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18"/>
                  </a:lnTo>
                  <a:lnTo>
                    <a:pt x="566496" y="244424"/>
                  </a:lnTo>
                  <a:lnTo>
                    <a:pt x="545185" y="222923"/>
                  </a:lnTo>
                  <a:lnTo>
                    <a:pt x="541693" y="191719"/>
                  </a:lnTo>
                  <a:lnTo>
                    <a:pt x="553224" y="167982"/>
                  </a:lnTo>
                  <a:lnTo>
                    <a:pt x="574852" y="148437"/>
                  </a:lnTo>
                  <a:lnTo>
                    <a:pt x="603161" y="135178"/>
                  </a:lnTo>
                  <a:lnTo>
                    <a:pt x="634758" y="130302"/>
                  </a:lnTo>
                  <a:lnTo>
                    <a:pt x="656818" y="131686"/>
                  </a:lnTo>
                  <a:lnTo>
                    <a:pt x="701903" y="151726"/>
                  </a:lnTo>
                  <a:lnTo>
                    <a:pt x="716381" y="192938"/>
                  </a:lnTo>
                  <a:lnTo>
                    <a:pt x="713574" y="211264"/>
                  </a:lnTo>
                  <a:lnTo>
                    <a:pt x="899693" y="211264"/>
                  </a:lnTo>
                  <a:lnTo>
                    <a:pt x="908519" y="161366"/>
                  </a:lnTo>
                  <a:close/>
                </a:path>
                <a:path extrusionOk="0" h="700404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39"/>
                  </a:lnTo>
                  <a:lnTo>
                    <a:pt x="1438135" y="685939"/>
                  </a:lnTo>
                  <a:lnTo>
                    <a:pt x="1465884" y="555612"/>
                  </a:lnTo>
                  <a:lnTo>
                    <a:pt x="1140129" y="555612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68"/>
                  </a:lnTo>
                  <a:lnTo>
                    <a:pt x="1197978" y="282968"/>
                  </a:lnTo>
                  <a:lnTo>
                    <a:pt x="1227455" y="144246"/>
                  </a:lnTo>
                  <a:lnTo>
                    <a:pt x="1553210" y="144246"/>
                  </a:lnTo>
                  <a:lnTo>
                    <a:pt x="1580972" y="13944"/>
                  </a:lnTo>
                  <a:close/>
                </a:path>
                <a:path extrusionOk="0" h="700404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87"/>
                  </a:lnTo>
                  <a:lnTo>
                    <a:pt x="2065553" y="514692"/>
                  </a:lnTo>
                  <a:lnTo>
                    <a:pt x="1984070" y="171284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39"/>
                  </a:lnTo>
                  <a:lnTo>
                    <a:pt x="1710817" y="685939"/>
                  </a:lnTo>
                  <a:lnTo>
                    <a:pt x="1820189" y="171284"/>
                  </a:lnTo>
                  <a:lnTo>
                    <a:pt x="1822030" y="171284"/>
                  </a:lnTo>
                  <a:lnTo>
                    <a:pt x="1940687" y="685939"/>
                  </a:lnTo>
                  <a:lnTo>
                    <a:pt x="2198497" y="685939"/>
                  </a:lnTo>
                  <a:lnTo>
                    <a:pt x="2234895" y="514692"/>
                  </a:lnTo>
                  <a:lnTo>
                    <a:pt x="2341346" y="13944"/>
                  </a:lnTo>
                  <a:close/>
                </a:path>
                <a:path extrusionOk="0" h="700404" w="3693159">
                  <a:moveTo>
                    <a:pt x="3024949" y="685939"/>
                  </a:moveTo>
                  <a:lnTo>
                    <a:pt x="3001048" y="554697"/>
                  </a:lnTo>
                  <a:lnTo>
                    <a:pt x="2977324" y="424408"/>
                  </a:lnTo>
                  <a:lnTo>
                    <a:pt x="2926461" y="145161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408"/>
                  </a:lnTo>
                  <a:lnTo>
                    <a:pt x="2600248" y="424408"/>
                  </a:lnTo>
                  <a:lnTo>
                    <a:pt x="2750858" y="145161"/>
                  </a:lnTo>
                  <a:lnTo>
                    <a:pt x="2753639" y="145161"/>
                  </a:lnTo>
                  <a:lnTo>
                    <a:pt x="2779877" y="424408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39"/>
                  </a:lnTo>
                  <a:lnTo>
                    <a:pt x="2453513" y="685939"/>
                  </a:lnTo>
                  <a:lnTo>
                    <a:pt x="2525153" y="554697"/>
                  </a:lnTo>
                  <a:lnTo>
                    <a:pt x="2797873" y="554697"/>
                  </a:lnTo>
                  <a:lnTo>
                    <a:pt x="2814612" y="685939"/>
                  </a:lnTo>
                  <a:lnTo>
                    <a:pt x="3024949" y="685939"/>
                  </a:lnTo>
                  <a:close/>
                </a:path>
                <a:path extrusionOk="0" h="700404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39"/>
                  </a:lnTo>
                  <a:lnTo>
                    <a:pt x="3281819" y="685939"/>
                  </a:lnTo>
                  <a:lnTo>
                    <a:pt x="3424669" y="13944"/>
                  </a:lnTo>
                  <a:close/>
                </a:path>
                <a:path extrusionOk="0" h="700404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4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4" w="3693159">
                  <a:moveTo>
                    <a:pt x="3692918" y="337553"/>
                  </a:moveTo>
                  <a:lnTo>
                    <a:pt x="3494570" y="337553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53"/>
                  </a:lnTo>
                  <a:close/>
                </a:path>
                <a:path extrusionOk="0" h="700404" w="3693159">
                  <a:moveTo>
                    <a:pt x="3692918" y="175056"/>
                  </a:moveTo>
                  <a:lnTo>
                    <a:pt x="3494570" y="175056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56"/>
                  </a:lnTo>
                  <a:close/>
                </a:path>
                <a:path extrusionOk="0" h="700404" w="3693159">
                  <a:moveTo>
                    <a:pt x="3692918" y="16802"/>
                  </a:moveTo>
                  <a:lnTo>
                    <a:pt x="3494570" y="16802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8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8"/>
          <p:cNvGrpSpPr/>
          <p:nvPr/>
        </p:nvGrpSpPr>
        <p:grpSpPr>
          <a:xfrm>
            <a:off x="1422374" y="6465150"/>
            <a:ext cx="17644851" cy="2397650"/>
            <a:chOff x="888974" y="6846150"/>
            <a:chExt cx="17644851" cy="2397650"/>
          </a:xfrm>
        </p:grpSpPr>
        <p:pic>
          <p:nvPicPr>
            <p:cNvPr id="156" name="Google Shape;156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8974" y="7195750"/>
              <a:ext cx="4561117" cy="1906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3450" y="7054125"/>
              <a:ext cx="2189676" cy="2189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8"/>
            <p:cNvPicPr preferRelativeResize="0"/>
            <p:nvPr/>
          </p:nvPicPr>
          <p:blipFill rotWithShape="1">
            <a:blip r:embed="rId6">
              <a:alphaModFix/>
            </a:blip>
            <a:srcRect b="37826" l="0" r="0" t="32758"/>
            <a:stretch/>
          </p:blipFill>
          <p:spPr>
            <a:xfrm>
              <a:off x="10863900" y="6846150"/>
              <a:ext cx="7669925" cy="2256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6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26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26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26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26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26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26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26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26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26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26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26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26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26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26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26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26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26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26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26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p26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26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26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6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6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6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6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6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6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26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26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p26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3" name="Google Shape;1913;p26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26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26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26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7" name="Google Shape;1917;p26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p26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26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0" name="Google Shape;1920;p26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26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p26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6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6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6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6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26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6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Google Shape;1929;p26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6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26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Google Shape;1932;p26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6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6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26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26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26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26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26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6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6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6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6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6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6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26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26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48" name="Google Shape;1948;p26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949" name="Google Shape;1949;p26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6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1" name="Google Shape;1951;p26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952" name="Google Shape;1952;p26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26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26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26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26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26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26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26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26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26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26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26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26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26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26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26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26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26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26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26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26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26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26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26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76" name="Google Shape;19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450" y="2903400"/>
            <a:ext cx="12694370" cy="79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27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7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7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27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7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7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27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7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7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7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27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27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27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27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27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7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7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7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7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7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7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27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27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27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27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27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27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27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27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27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27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27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27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27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7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7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7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7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Google Shape;2019;p27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Google Shape;2020;p27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p27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7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3" name="Google Shape;2023;p27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7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7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7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7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27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27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27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1" name="Google Shape;2031;p27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p27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7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7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7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7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7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7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27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p27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p27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2" name="Google Shape;2042;p27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p27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p27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p27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6" name="Google Shape;2046;p27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p27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48" name="Google Shape;2048;p27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049" name="Google Shape;2049;p27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1" name="Google Shape;2051;p27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052" name="Google Shape;2052;p27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27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27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27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27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27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27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27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27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27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27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76" name="Google Shape;20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450" y="2811700"/>
            <a:ext cx="12869798" cy="804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28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8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8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28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28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28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28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8" name="Google Shape;2088;p28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p28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8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p28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p28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3" name="Google Shape;2093;p28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8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8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28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8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28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8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0" name="Google Shape;2100;p28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1" name="Google Shape;2101;p28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2" name="Google Shape;2102;p28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p28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Google Shape;2104;p28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5" name="Google Shape;2105;p28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p28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p28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28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9" name="Google Shape;2109;p28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p28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p28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p28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Google Shape;2113;p28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4" name="Google Shape;2114;p28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5" name="Google Shape;2115;p28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6" name="Google Shape;2116;p28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7" name="Google Shape;2117;p28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28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28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0" name="Google Shape;2120;p28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1" name="Google Shape;2121;p28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28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28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4" name="Google Shape;2124;p28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28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6" name="Google Shape;2126;p28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28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28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9" name="Google Shape;2129;p28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0" name="Google Shape;2130;p28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28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28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p28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p28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28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28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28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28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28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28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28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28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28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28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5" name="Google Shape;2145;p28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28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p28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8" name="Google Shape;2148;p28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149" name="Google Shape;2149;p28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28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1" name="Google Shape;2151;p28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152" name="Google Shape;2152;p28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28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28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28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28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28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28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28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28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28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28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28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28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28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28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28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28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28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28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28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28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28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28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28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76" name="Google Shape;2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75" y="2887900"/>
            <a:ext cx="12523320" cy="78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9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Google Shape;2182;p29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p29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29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5" name="Google Shape;2185;p29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6" name="Google Shape;2186;p29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Google Shape;2187;p29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p29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29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29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29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p29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p29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p29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p29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p29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p29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p29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29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p29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29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p29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29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4" name="Google Shape;2204;p29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5" name="Google Shape;2205;p29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29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7" name="Google Shape;2207;p29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8" name="Google Shape;2208;p29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9" name="Google Shape;2209;p29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Google Shape;2210;p29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29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2" name="Google Shape;2212;p29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29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Google Shape;2214;p29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Google Shape;2215;p29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p29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Google Shape;2217;p29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Google Shape;2218;p29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29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0" name="Google Shape;2220;p29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1" name="Google Shape;2221;p29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p29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3" name="Google Shape;2223;p29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4" name="Google Shape;2224;p29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p29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Google Shape;2226;p29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Google Shape;2227;p29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29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Google Shape;2229;p29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29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p29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29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p29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p29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29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Google Shape;2236;p29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Google Shape;2237;p29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p29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29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Google Shape;2240;p29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Google Shape;2241;p29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Google Shape;2242;p29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29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p29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p29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p29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p29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48" name="Google Shape;2248;p29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249" name="Google Shape;2249;p29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29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29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252" name="Google Shape;2252;p29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29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29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29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29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29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29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29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29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29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29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29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29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29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29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29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29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29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29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29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29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29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29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29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76" name="Google Shape;2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425" y="2933175"/>
            <a:ext cx="12397849" cy="774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0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p30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30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p30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30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30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30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30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30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0" name="Google Shape;2290;p30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p30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2" name="Google Shape;2292;p30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Google Shape;2293;p30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Google Shape;2294;p30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Google Shape;2295;p30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Google Shape;2296;p30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0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8" name="Google Shape;2298;p30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9" name="Google Shape;2299;p30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0" name="Google Shape;2300;p30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1" name="Google Shape;2301;p30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2" name="Google Shape;2302;p30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3" name="Google Shape;2303;p30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Google Shape;2304;p30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Google Shape;2305;p30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30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Google Shape;2307;p30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8" name="Google Shape;2308;p30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p30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0" name="Google Shape;2310;p30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Google Shape;2311;p30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Google Shape;2312;p30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30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Google Shape;2314;p30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Google Shape;2315;p30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6" name="Google Shape;2316;p30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p30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8" name="Google Shape;2318;p30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Google Shape;2319;p30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p30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Google Shape;2321;p30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30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30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30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Google Shape;2325;p30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6" name="Google Shape;2326;p30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7" name="Google Shape;2327;p30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8" name="Google Shape;2328;p30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9" name="Google Shape;2329;p30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0" name="Google Shape;2330;p30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Google Shape;2331;p30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Google Shape;2332;p30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p30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30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p30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30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30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p30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9" name="Google Shape;2339;p30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30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p30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30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Google Shape;2343;p30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p30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p30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p30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7" name="Google Shape;2347;p30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48" name="Google Shape;2348;p30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349" name="Google Shape;2349;p30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1" name="Google Shape;2351;p30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352" name="Google Shape;2352;p30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6" name="Google Shape;2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726" y="2968075"/>
            <a:ext cx="11921274" cy="74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1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31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31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31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31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31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31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31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p31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p31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p31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31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p31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31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31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p31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31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31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31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31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p31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31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31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31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31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31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31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31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31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31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1" name="Google Shape;2411;p31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p31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3" name="Google Shape;2413;p31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4" name="Google Shape;2414;p31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5" name="Google Shape;2415;p31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31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31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Google Shape;2418;p31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9" name="Google Shape;2419;p31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31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1" name="Google Shape;2421;p31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31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31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31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31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31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31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31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31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31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31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31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3" name="Google Shape;2433;p31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p31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p31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p31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p31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Google Shape;2438;p31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9" name="Google Shape;2439;p31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Google Shape;2440;p31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Google Shape;2441;p31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31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Google Shape;2443;p31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31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p31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Google Shape;2446;p31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31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48" name="Google Shape;2448;p31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449" name="Google Shape;2449;p31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31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1" name="Google Shape;2451;p31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452" name="Google Shape;2452;p31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31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31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31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31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31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31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31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31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31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31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31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31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31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31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31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31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31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31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31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31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31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6" name="Google Shape;2476;p31"/>
          <p:cNvSpPr txBox="1"/>
          <p:nvPr/>
        </p:nvSpPr>
        <p:spPr>
          <a:xfrm>
            <a:off x="1047100" y="3533175"/>
            <a:ext cx="72834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Durante a instalação, você será solicitado a criar uma senha para o usuário root (administrador). Anote essa senha, pois você precisará dela mais tarde.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7" name="Google Shape;24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336" y="3469676"/>
            <a:ext cx="9807187" cy="70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32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3" name="Google Shape;2483;p32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4" name="Google Shape;2484;p32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p32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6" name="Google Shape;2486;p32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7" name="Google Shape;2487;p32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8" name="Google Shape;2488;p32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32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0" name="Google Shape;2490;p32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1" name="Google Shape;2491;p32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32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3" name="Google Shape;2493;p32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4" name="Google Shape;2494;p32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5" name="Google Shape;2495;p32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Google Shape;2496;p32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7" name="Google Shape;2497;p32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p32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9" name="Google Shape;2499;p32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0" name="Google Shape;2500;p32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1" name="Google Shape;2501;p32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32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32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32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Google Shape;2505;p32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Google Shape;2506;p32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7" name="Google Shape;2507;p32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8" name="Google Shape;2508;p32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9" name="Google Shape;2509;p32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0" name="Google Shape;2510;p32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1" name="Google Shape;2511;p32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Google Shape;2512;p32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Google Shape;2513;p32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32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32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32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32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32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32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32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32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32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32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32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32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32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32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32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32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32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32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32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32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32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5" name="Google Shape;2535;p32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p32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p32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8" name="Google Shape;2538;p32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9" name="Google Shape;2539;p32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32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32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32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p32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4" name="Google Shape;2544;p32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5" name="Google Shape;2545;p32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6" name="Google Shape;2546;p32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7" name="Google Shape;2547;p32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8" name="Google Shape;2548;p32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49" name="Google Shape;2549;p32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550" name="Google Shape;2550;p32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32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2" name="Google Shape;2552;p32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553" name="Google Shape;2553;p32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32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32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32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32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32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32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32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32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32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32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32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32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32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32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32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32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32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32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32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32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32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32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32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7" name="Google Shape;2577;p32"/>
          <p:cNvSpPr txBox="1"/>
          <p:nvPr/>
        </p:nvSpPr>
        <p:spPr>
          <a:xfrm>
            <a:off x="1047100" y="3533175"/>
            <a:ext cx="7283400" cy="3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 do Ubuntu terminar e reinicie o sistema operacional.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8" name="Google Shape;25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800" y="3263552"/>
            <a:ext cx="8197000" cy="735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281" y="7716888"/>
            <a:ext cx="6785450" cy="26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33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p33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6" name="Google Shape;2586;p33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p33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8" name="Google Shape;2588;p33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9" name="Google Shape;2589;p33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0" name="Google Shape;2590;p33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1" name="Google Shape;2591;p33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2" name="Google Shape;2592;p33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3" name="Google Shape;2593;p33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33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5" name="Google Shape;2595;p33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6" name="Google Shape;2596;p33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7" name="Google Shape;2597;p33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8" name="Google Shape;2598;p33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33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0" name="Google Shape;2600;p33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p33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2" name="Google Shape;2602;p33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p33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p33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p33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p33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7" name="Google Shape;2607;p33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8" name="Google Shape;2608;p33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9" name="Google Shape;2609;p33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0" name="Google Shape;2610;p33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1" name="Google Shape;2611;p33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2" name="Google Shape;2612;p33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3" name="Google Shape;2613;p33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p33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5" name="Google Shape;2615;p33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p33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7" name="Google Shape;2617;p33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p33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9" name="Google Shape;2619;p33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0" name="Google Shape;2620;p33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p33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p33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Google Shape;2623;p33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4" name="Google Shape;2624;p33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5" name="Google Shape;2625;p33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6" name="Google Shape;2626;p33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7" name="Google Shape;2627;p33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8" name="Google Shape;2628;p33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9" name="Google Shape;2629;p33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0" name="Google Shape;2630;p33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1" name="Google Shape;2631;p33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2" name="Google Shape;2632;p33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3" name="Google Shape;2633;p33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4" name="Google Shape;2634;p33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5" name="Google Shape;2635;p33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6" name="Google Shape;2636;p33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7" name="Google Shape;2637;p33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8" name="Google Shape;2638;p33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9" name="Google Shape;2639;p33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0" name="Google Shape;2640;p33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1" name="Google Shape;2641;p33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Google Shape;2642;p33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3" name="Google Shape;2643;p33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4" name="Google Shape;2644;p33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5" name="Google Shape;2645;p33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6" name="Google Shape;2646;p33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7" name="Google Shape;2647;p33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8" name="Google Shape;2648;p33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9" name="Google Shape;2649;p33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0" name="Google Shape;2650;p33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da Rede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51" name="Google Shape;2651;p33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652" name="Google Shape;2652;p33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33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4" name="Google Shape;2654;p33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655" name="Google Shape;2655;p33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33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33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33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33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33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33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33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33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33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33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9" name="Google Shape;2679;p33"/>
          <p:cNvSpPr txBox="1"/>
          <p:nvPr/>
        </p:nvSpPr>
        <p:spPr>
          <a:xfrm>
            <a:off x="1047100" y="3533175"/>
            <a:ext cx="180102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VirtualBox, vá para as configurações da máquina virtual Ubuntu 22.04.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Clique na guia "Rede" e selecione "Adaptador 1".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"Modo de Conexão", selecione "Rede em Modo Bridge" para permitir que a máquina virtual tenha um endereço IP próprio na rede local.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Clique em "OK" para salvar as configurações.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4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5" name="Google Shape;2685;p34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6" name="Google Shape;2686;p34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7" name="Google Shape;2687;p34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8" name="Google Shape;2688;p34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9" name="Google Shape;2689;p34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Google Shape;2690;p34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1" name="Google Shape;2691;p34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p34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3" name="Google Shape;2693;p34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4" name="Google Shape;2694;p34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5" name="Google Shape;2695;p34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6" name="Google Shape;2696;p34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7" name="Google Shape;2697;p34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8" name="Google Shape;2698;p34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9" name="Google Shape;2699;p34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0" name="Google Shape;2700;p34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1" name="Google Shape;2701;p34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2" name="Google Shape;2702;p34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3" name="Google Shape;2703;p34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4" name="Google Shape;2704;p34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5" name="Google Shape;2705;p34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6" name="Google Shape;2706;p34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7" name="Google Shape;2707;p34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8" name="Google Shape;2708;p34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9" name="Google Shape;2709;p34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0" name="Google Shape;2710;p34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1" name="Google Shape;2711;p34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2" name="Google Shape;2712;p34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3" name="Google Shape;2713;p34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4" name="Google Shape;2714;p34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Google Shape;2715;p34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Google Shape;2716;p34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Google Shape;2717;p34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Google Shape;2718;p34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Google Shape;2719;p34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0" name="Google Shape;2720;p34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1" name="Google Shape;2721;p34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2" name="Google Shape;2722;p34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p34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4" name="Google Shape;2724;p34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Google Shape;2725;p34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Google Shape;2726;p34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Google Shape;2727;p34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8" name="Google Shape;2728;p34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9" name="Google Shape;2729;p34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0" name="Google Shape;2730;p34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1" name="Google Shape;2731;p34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2" name="Google Shape;2732;p34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3" name="Google Shape;2733;p34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4" name="Google Shape;2734;p34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5" name="Google Shape;2735;p34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6" name="Google Shape;2736;p34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7" name="Google Shape;2737;p34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8" name="Google Shape;2738;p34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9" name="Google Shape;2739;p34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0" name="Google Shape;2740;p34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1" name="Google Shape;2741;p34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2" name="Google Shape;2742;p34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3" name="Google Shape;2743;p34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4" name="Google Shape;2744;p34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5" name="Google Shape;2745;p34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Google Shape;2746;p34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7" name="Google Shape;2747;p34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8" name="Google Shape;2748;p34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9" name="Google Shape;2749;p34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0" name="Google Shape;2750;p34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Ubuntu - Atualização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Primeiro modo - terminal de comandos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51" name="Google Shape;2751;p34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752" name="Google Shape;2752;p34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4" name="Google Shape;2754;p34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755" name="Google Shape;2755;p34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9" name="Google Shape;2779;p34"/>
          <p:cNvSpPr txBox="1"/>
          <p:nvPr/>
        </p:nvSpPr>
        <p:spPr>
          <a:xfrm>
            <a:off x="1047100" y="3547738"/>
            <a:ext cx="7312800" cy="6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update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atualização da lista de programas (pacotes)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upgrade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atualização dos programas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0" name="Google Shape;2780;p34"/>
          <p:cNvPicPr preferRelativeResize="0"/>
          <p:nvPr/>
        </p:nvPicPr>
        <p:blipFill rotWithShape="1">
          <a:blip r:embed="rId3">
            <a:alphaModFix/>
          </a:blip>
          <a:srcRect b="39068" l="0" r="11613" t="0"/>
          <a:stretch/>
        </p:blipFill>
        <p:spPr>
          <a:xfrm>
            <a:off x="8770000" y="3907674"/>
            <a:ext cx="10758200" cy="46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35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6" name="Google Shape;2786;p35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7" name="Google Shape;2787;p35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8" name="Google Shape;2788;p35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9" name="Google Shape;2789;p35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0" name="Google Shape;2790;p35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1" name="Google Shape;2791;p35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2" name="Google Shape;2792;p35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3" name="Google Shape;2793;p35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4" name="Google Shape;2794;p35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5" name="Google Shape;2795;p35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6" name="Google Shape;2796;p35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7" name="Google Shape;2797;p35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8" name="Google Shape;2798;p35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9" name="Google Shape;2799;p35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0" name="Google Shape;2800;p35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1" name="Google Shape;2801;p35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2" name="Google Shape;2802;p35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3" name="Google Shape;2803;p35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4" name="Google Shape;2804;p35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5" name="Google Shape;2805;p35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6" name="Google Shape;2806;p35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7" name="Google Shape;2807;p35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8" name="Google Shape;2808;p35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9" name="Google Shape;2809;p35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0" name="Google Shape;2810;p35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1" name="Google Shape;2811;p35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2" name="Google Shape;2812;p35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3" name="Google Shape;2813;p35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4" name="Google Shape;2814;p35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5" name="Google Shape;2815;p35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6" name="Google Shape;2816;p35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7" name="Google Shape;2817;p35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8" name="Google Shape;2818;p35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9" name="Google Shape;2819;p35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0" name="Google Shape;2820;p35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1" name="Google Shape;2821;p35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Google Shape;2822;p35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Google Shape;2823;p35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Google Shape;2824;p35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Google Shape;2825;p35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Google Shape;2826;p35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Google Shape;2827;p35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Google Shape;2828;p35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Google Shape;2829;p35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Google Shape;2830;p35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1" name="Google Shape;2831;p35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2" name="Google Shape;2832;p35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3" name="Google Shape;2833;p35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4" name="Google Shape;2834;p35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5" name="Google Shape;2835;p35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6" name="Google Shape;2836;p35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7" name="Google Shape;2837;p35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8" name="Google Shape;2838;p35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9" name="Google Shape;2839;p35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0" name="Google Shape;2840;p35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1" name="Google Shape;2841;p35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2" name="Google Shape;2842;p35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3" name="Google Shape;2843;p35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4" name="Google Shape;2844;p35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5" name="Google Shape;2845;p35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6" name="Google Shape;2846;p35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7" name="Google Shape;2847;p35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8" name="Google Shape;2848;p35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9" name="Google Shape;2849;p35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0" name="Google Shape;2850;p35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1" name="Google Shape;2851;p35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Ubuntu - Atualização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Primeiro modo - terminal de comandos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52" name="Google Shape;2852;p35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853" name="Google Shape;2853;p35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5" name="Google Shape;2855;p35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856" name="Google Shape;2856;p35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35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35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35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35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35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0" name="Google Shape;2880;p35"/>
          <p:cNvSpPr txBox="1"/>
          <p:nvPr/>
        </p:nvSpPr>
        <p:spPr>
          <a:xfrm>
            <a:off x="1199500" y="3714475"/>
            <a:ext cx="6902700" cy="6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update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atualização da lista de programas (pacotes)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upgrade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atualização dos programas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1" name="Google Shape;2881;p35"/>
          <p:cNvPicPr preferRelativeResize="0"/>
          <p:nvPr/>
        </p:nvPicPr>
        <p:blipFill rotWithShape="1">
          <a:blip r:embed="rId3">
            <a:alphaModFix/>
          </a:blip>
          <a:srcRect b="51823" l="0" r="0" t="0"/>
          <a:stretch/>
        </p:blipFill>
        <p:spPr>
          <a:xfrm>
            <a:off x="8781475" y="4299375"/>
            <a:ext cx="10746724" cy="323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VirtualBox + Ubuntu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0" name="Google Shape;230;p9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31" name="Google Shape;231;p9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9"/>
          <p:cNvSpPr txBox="1"/>
          <p:nvPr/>
        </p:nvSpPr>
        <p:spPr>
          <a:xfrm>
            <a:off x="3842075" y="3661500"/>
            <a:ext cx="14953500" cy="5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Faça o download e instale o VirtualBox a partir do site oficial (</a:t>
            </a:r>
            <a:r>
              <a:rPr b="0" i="0" lang="pt-BR" sz="4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https://www.virtualbox.org</a:t>
            </a: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Baixe a imagem ISO do Ubuntu 22.04 a partir do site oficial do Ubuntu.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4" name="Google Shape;234;p9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35" name="Google Shape;235;p9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9" name="Google Shape;2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100" y="3737700"/>
            <a:ext cx="24574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575" y="6728550"/>
            <a:ext cx="27336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36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7" name="Google Shape;2887;p36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8" name="Google Shape;2888;p36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9" name="Google Shape;2889;p36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0" name="Google Shape;2890;p36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1" name="Google Shape;2891;p36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2" name="Google Shape;2892;p36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3" name="Google Shape;2893;p36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4" name="Google Shape;2894;p36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5" name="Google Shape;2895;p36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6" name="Google Shape;2896;p36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7" name="Google Shape;2897;p36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8" name="Google Shape;2898;p36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9" name="Google Shape;2899;p36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0" name="Google Shape;2900;p36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1" name="Google Shape;2901;p36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2" name="Google Shape;2902;p36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3" name="Google Shape;2903;p36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4" name="Google Shape;2904;p36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5" name="Google Shape;2905;p36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6" name="Google Shape;2906;p36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7" name="Google Shape;2907;p36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8" name="Google Shape;2908;p36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9" name="Google Shape;2909;p36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0" name="Google Shape;2910;p36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1" name="Google Shape;2911;p36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2" name="Google Shape;2912;p36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3" name="Google Shape;2913;p36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4" name="Google Shape;2914;p36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5" name="Google Shape;2915;p36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6" name="Google Shape;2916;p36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Google Shape;2917;p36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Google Shape;2918;p36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9" name="Google Shape;2919;p36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0" name="Google Shape;2920;p36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1" name="Google Shape;2921;p36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Google Shape;2922;p36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Google Shape;2923;p36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4" name="Google Shape;2924;p36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Google Shape;2925;p36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6" name="Google Shape;2926;p36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Google Shape;2927;p36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Google Shape;2928;p36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9" name="Google Shape;2929;p36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0" name="Google Shape;2930;p36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1" name="Google Shape;2931;p36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2" name="Google Shape;2932;p36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3" name="Google Shape;2933;p36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4" name="Google Shape;2934;p36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5" name="Google Shape;2935;p36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6" name="Google Shape;2936;p36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7" name="Google Shape;2937;p36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8" name="Google Shape;2938;p36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9" name="Google Shape;2939;p36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0" name="Google Shape;2940;p36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1" name="Google Shape;2941;p36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2" name="Google Shape;2942;p36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3" name="Google Shape;2943;p36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4" name="Google Shape;2944;p36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5" name="Google Shape;2945;p36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6" name="Google Shape;2946;p36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7" name="Google Shape;2947;p36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8" name="Google Shape;2948;p36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9" name="Google Shape;2949;p36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0" name="Google Shape;2950;p36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1" name="Google Shape;2951;p36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2" name="Google Shape;2952;p36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Ubuntu - Atualização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Segundo modo - Ubuntu Software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53" name="Google Shape;2953;p36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954" name="Google Shape;2954;p36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36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6" name="Google Shape;2956;p36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957" name="Google Shape;2957;p36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36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36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36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36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36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36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36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36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36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36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36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36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36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36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36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36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36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36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36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36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36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36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36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81" name="Google Shape;29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050" y="2987675"/>
            <a:ext cx="12192000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37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7" name="Google Shape;2987;p37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8" name="Google Shape;2988;p37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9" name="Google Shape;2989;p37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0" name="Google Shape;2990;p37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1" name="Google Shape;2991;p37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2" name="Google Shape;2992;p37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3" name="Google Shape;2993;p37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4" name="Google Shape;2994;p37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5" name="Google Shape;2995;p37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6" name="Google Shape;2996;p37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7" name="Google Shape;2997;p37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8" name="Google Shape;2998;p37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9" name="Google Shape;2999;p37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0" name="Google Shape;3000;p37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1" name="Google Shape;3001;p37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2" name="Google Shape;3002;p37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3" name="Google Shape;3003;p37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4" name="Google Shape;3004;p37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5" name="Google Shape;3005;p37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6" name="Google Shape;3006;p37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7" name="Google Shape;3007;p37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8" name="Google Shape;3008;p37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9" name="Google Shape;3009;p37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0" name="Google Shape;3010;p37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1" name="Google Shape;3011;p37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2" name="Google Shape;3012;p37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3" name="Google Shape;3013;p37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Google Shape;3014;p37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5" name="Google Shape;3015;p37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6" name="Google Shape;3016;p37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7" name="Google Shape;3017;p37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8" name="Google Shape;3018;p37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9" name="Google Shape;3019;p37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0" name="Google Shape;3020;p37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1" name="Google Shape;3021;p37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2" name="Google Shape;3022;p37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p37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4" name="Google Shape;3024;p37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Google Shape;3025;p37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6" name="Google Shape;3026;p37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7" name="Google Shape;3027;p37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8" name="Google Shape;3028;p37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9" name="Google Shape;3029;p37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0" name="Google Shape;3030;p37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1" name="Google Shape;3031;p37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2" name="Google Shape;3032;p37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3" name="Google Shape;3033;p37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4" name="Google Shape;3034;p37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5" name="Google Shape;3035;p37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6" name="Google Shape;3036;p37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7" name="Google Shape;3037;p37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8" name="Google Shape;3038;p37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9" name="Google Shape;3039;p37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p37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1" name="Google Shape;3041;p37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2" name="Google Shape;3042;p37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3" name="Google Shape;3043;p37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4" name="Google Shape;3044;p37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5" name="Google Shape;3045;p37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6" name="Google Shape;3046;p37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7" name="Google Shape;3047;p37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8" name="Google Shape;3048;p37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9" name="Google Shape;3049;p37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0" name="Google Shape;3050;p37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1" name="Google Shape;3051;p37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2" name="Google Shape;3052;p37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MySQL / PHP / Apache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3" name="Google Shape;3053;p37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054" name="Google Shape;3054;p37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37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6" name="Google Shape;3056;p37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057" name="Google Shape;3057;p37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37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37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1" name="Google Shape;3081;p37"/>
          <p:cNvSpPr txBox="1"/>
          <p:nvPr/>
        </p:nvSpPr>
        <p:spPr>
          <a:xfrm>
            <a:off x="1199500" y="3714475"/>
            <a:ext cx="16536000" cy="6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install mysql-server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install php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sudo apt install phpmyadmin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Escolha usar o APACHE e configure o phpmyadmin com um usuário e senha para o banco de dados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Abra o browser e teste: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http://localhost/phpmyadmin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38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7" name="Google Shape;3087;p38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8" name="Google Shape;3088;p38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p38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0" name="Google Shape;3090;p38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1" name="Google Shape;3091;p38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2" name="Google Shape;3092;p38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3" name="Google Shape;3093;p38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4" name="Google Shape;3094;p38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5" name="Google Shape;3095;p38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p38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7" name="Google Shape;3097;p38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8" name="Google Shape;3098;p38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9" name="Google Shape;3099;p38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0" name="Google Shape;3100;p38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1" name="Google Shape;3101;p38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2" name="Google Shape;3102;p38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3" name="Google Shape;3103;p38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4" name="Google Shape;3104;p38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Google Shape;3105;p38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6" name="Google Shape;3106;p38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7" name="Google Shape;3107;p38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8" name="Google Shape;3108;p38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9" name="Google Shape;3109;p38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0" name="Google Shape;3110;p38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1" name="Google Shape;3111;p38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2" name="Google Shape;3112;p38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3" name="Google Shape;3113;p38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4" name="Google Shape;3114;p38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Google Shape;3115;p38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Google Shape;3116;p38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Google Shape;3117;p38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8" name="Google Shape;3118;p38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9" name="Google Shape;3119;p38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0" name="Google Shape;3120;p38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1" name="Google Shape;3121;p38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2" name="Google Shape;3122;p38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3" name="Google Shape;3123;p38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4" name="Google Shape;3124;p38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5" name="Google Shape;3125;p38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6" name="Google Shape;3126;p38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7" name="Google Shape;3127;p38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8" name="Google Shape;3128;p38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9" name="Google Shape;3129;p38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0" name="Google Shape;3130;p38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1" name="Google Shape;3131;p38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2" name="Google Shape;3132;p38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3" name="Google Shape;3133;p38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4" name="Google Shape;3134;p38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5" name="Google Shape;3135;p38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6" name="Google Shape;3136;p38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7" name="Google Shape;3137;p38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8" name="Google Shape;3138;p38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9" name="Google Shape;3139;p38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0" name="Google Shape;3140;p38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1" name="Google Shape;3141;p38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2" name="Google Shape;3142;p38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Google Shape;3143;p38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Google Shape;3144;p38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Google Shape;3145;p38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6" name="Google Shape;3146;p38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7" name="Google Shape;3147;p38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8" name="Google Shape;3148;p38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9" name="Google Shape;3149;p38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0" name="Google Shape;3150;p38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1" name="Google Shape;3151;p38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2" name="Google Shape;3152;p38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MySQL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Permissões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53" name="Google Shape;3153;p38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154" name="Google Shape;3154;p38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38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6" name="Google Shape;3156;p38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157" name="Google Shape;3157;p38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38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9" name="Google Shape;3159;p38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0" name="Google Shape;3160;p38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1" name="Google Shape;3161;p38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2" name="Google Shape;3162;p38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3" name="Google Shape;3163;p38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4" name="Google Shape;3164;p38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5" name="Google Shape;3165;p38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6" name="Google Shape;3166;p38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7" name="Google Shape;3167;p38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38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9" name="Google Shape;3169;p38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0" name="Google Shape;3170;p38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1" name="Google Shape;3171;p38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2" name="Google Shape;3172;p38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3" name="Google Shape;3173;p38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4" name="Google Shape;3174;p38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5" name="Google Shape;3175;p38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6" name="Google Shape;3176;p38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7" name="Google Shape;3177;p38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8" name="Google Shape;3178;p38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9" name="Google Shape;3179;p38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0" name="Google Shape;3180;p38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1" name="Google Shape;3181;p38"/>
          <p:cNvSpPr txBox="1"/>
          <p:nvPr/>
        </p:nvSpPr>
        <p:spPr>
          <a:xfrm>
            <a:off x="995250" y="3317550"/>
            <a:ext cx="18533100" cy="6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44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Montserrat"/>
              <a:buChar char="●"/>
            </a:pPr>
            <a:r>
              <a:rPr lang="pt-BR" sz="4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Montserrat"/>
              <a:buChar char="●"/>
            </a:pPr>
            <a:r>
              <a:rPr lang="pt-BR" sz="4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ourier New"/>
              <a:buChar char="○"/>
            </a:pPr>
            <a:r>
              <a:rPr lang="pt-BR" sz="3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 mysql</a:t>
            </a:r>
            <a:endParaRPr sz="3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207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Montserrat"/>
              <a:buChar char="■"/>
            </a:pPr>
            <a:r>
              <a:rPr lang="pt-BR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irá abrir o prompt do mysql/mariadb, após cada comando tecle &lt;ENTER&gt;: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3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urier New"/>
              <a:buChar char="●"/>
            </a:pPr>
            <a:r>
              <a:rPr lang="pt-BR" sz="3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GRANT ALL ON *.* TO ‘phpmyadmin’@’localhost’;</a:t>
            </a:r>
            <a:r>
              <a:rPr lang="pt-BR" sz="3700">
                <a:solidFill>
                  <a:srgbClr val="E21013"/>
                </a:solidFill>
                <a:latin typeface="Courier New"/>
                <a:ea typeface="Courier New"/>
                <a:cs typeface="Courier New"/>
                <a:sym typeface="Courier New"/>
              </a:rPr>
              <a:t>&lt;ENTER&gt;</a:t>
            </a:r>
            <a:endParaRPr sz="3700">
              <a:solidFill>
                <a:srgbClr val="E210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63550" lvl="3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urier New"/>
              <a:buChar char="●"/>
            </a:pPr>
            <a:r>
              <a:rPr lang="pt-BR" sz="3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FLUSH PRIVILEGES;</a:t>
            </a:r>
            <a:r>
              <a:rPr lang="pt-BR" sz="3700">
                <a:solidFill>
                  <a:srgbClr val="E21013"/>
                </a:solidFill>
                <a:latin typeface="Courier New"/>
                <a:ea typeface="Courier New"/>
                <a:cs typeface="Courier New"/>
                <a:sym typeface="Courier New"/>
              </a:rPr>
              <a:t>&lt;ENTER&gt;</a:t>
            </a:r>
            <a:endParaRPr sz="3700">
              <a:solidFill>
                <a:srgbClr val="E210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207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Montserrat"/>
              <a:buChar char="●"/>
            </a:pPr>
            <a:r>
              <a:rPr lang="pt-BR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Entre no FIREFOX e faça ‘login’ no PHPMyAdmin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6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9"/>
              <a:buFont typeface="Courier New"/>
              <a:buChar char="○"/>
            </a:pPr>
            <a:r>
              <a:rPr lang="pt-BR" sz="4059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http://localhost/phpmyadmin</a:t>
            </a:r>
            <a:endParaRPr sz="4059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39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7" name="Google Shape;3187;p39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8" name="Google Shape;3188;p39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9" name="Google Shape;3189;p39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0" name="Google Shape;3190;p39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1" name="Google Shape;3191;p39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2" name="Google Shape;3192;p39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3" name="Google Shape;3193;p39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4" name="Google Shape;3194;p39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5" name="Google Shape;3195;p39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6" name="Google Shape;3196;p39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7" name="Google Shape;3197;p39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8" name="Google Shape;3198;p39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9" name="Google Shape;3199;p39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0" name="Google Shape;3200;p39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1" name="Google Shape;3201;p39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2" name="Google Shape;3202;p39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3" name="Google Shape;3203;p39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Google Shape;3204;p39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5" name="Google Shape;3205;p39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6" name="Google Shape;3206;p39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Google Shape;3207;p39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Google Shape;3208;p39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9" name="Google Shape;3209;p39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Google Shape;3210;p39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Google Shape;3211;p39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2" name="Google Shape;3212;p39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3" name="Google Shape;3213;p39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4" name="Google Shape;3214;p39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5" name="Google Shape;3215;p39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6" name="Google Shape;3216;p39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7" name="Google Shape;3217;p39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8" name="Google Shape;3218;p39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9" name="Google Shape;3219;p39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0" name="Google Shape;3220;p39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1" name="Google Shape;3221;p39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2" name="Google Shape;3222;p39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3" name="Google Shape;3223;p39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4" name="Google Shape;3224;p39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5" name="Google Shape;3225;p39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6" name="Google Shape;3226;p39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7" name="Google Shape;3227;p39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8" name="Google Shape;3228;p39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9" name="Google Shape;3229;p39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0" name="Google Shape;3230;p39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1" name="Google Shape;3231;p39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2" name="Google Shape;3232;p39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3" name="Google Shape;3233;p39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4" name="Google Shape;3234;p39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5" name="Google Shape;3235;p39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6" name="Google Shape;3236;p39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7" name="Google Shape;3237;p39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8" name="Google Shape;3238;p39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9" name="Google Shape;3239;p39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0" name="Google Shape;3240;p39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1" name="Google Shape;3241;p39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2" name="Google Shape;3242;p39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3" name="Google Shape;3243;p39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4" name="Google Shape;3244;p39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5" name="Google Shape;3245;p39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6" name="Google Shape;3246;p39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7" name="Google Shape;3247;p39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8" name="Google Shape;3248;p39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9" name="Google Shape;3249;p39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0" name="Google Shape;3250;p39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1" name="Google Shape;3251;p39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2" name="Google Shape;3252;p39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53" name="Google Shape;3253;p39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254" name="Google Shape;3254;p39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5" name="Google Shape;3255;p39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6" name="Google Shape;3256;p39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257" name="Google Shape;3257;p39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8" name="Google Shape;3258;p39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9" name="Google Shape;3259;p39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0" name="Google Shape;3260;p39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1" name="Google Shape;3261;p39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2" name="Google Shape;3262;p39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3" name="Google Shape;3263;p39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4" name="Google Shape;3264;p39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5" name="Google Shape;3265;p39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6" name="Google Shape;3266;p39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7" name="Google Shape;3267;p39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8" name="Google Shape;3268;p39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9" name="Google Shape;3269;p39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0" name="Google Shape;3270;p39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1" name="Google Shape;3271;p39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2" name="Google Shape;3272;p39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3" name="Google Shape;3273;p39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4" name="Google Shape;3274;p39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5" name="Google Shape;3275;p39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6" name="Google Shape;3276;p39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7" name="Google Shape;3277;p39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8" name="Google Shape;3278;p39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39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0" name="Google Shape;3280;p39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1" name="Google Shape;3281;p39"/>
          <p:cNvSpPr txBox="1"/>
          <p:nvPr/>
        </p:nvSpPr>
        <p:spPr>
          <a:xfrm>
            <a:off x="1199525" y="3002050"/>
            <a:ext cx="18066900" cy="5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install python3-pip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pip3 install --user nodeenv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Teste a instalação do nodeenv digitando: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nodeenv –version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OBS.: Caso não funcione o comando, ele precisa ser ativado, há duas maneiras;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 ~/.profile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 reiniciar o Linux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2" name="Google Shape;3282;p39"/>
          <p:cNvPicPr preferRelativeResize="0"/>
          <p:nvPr/>
        </p:nvPicPr>
        <p:blipFill rotWithShape="1">
          <a:blip r:embed="rId3">
            <a:alphaModFix/>
          </a:blip>
          <a:srcRect b="35687" l="0" r="0" t="0"/>
          <a:stretch/>
        </p:blipFill>
        <p:spPr>
          <a:xfrm>
            <a:off x="2168750" y="9202574"/>
            <a:ext cx="15320174" cy="14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40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8" name="Google Shape;3288;p40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9" name="Google Shape;3289;p40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0" name="Google Shape;3290;p40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1" name="Google Shape;3291;p40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2" name="Google Shape;3292;p40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Google Shape;3293;p40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4" name="Google Shape;3294;p40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5" name="Google Shape;3295;p40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Google Shape;3296;p40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7" name="Google Shape;3297;p40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8" name="Google Shape;3298;p40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9" name="Google Shape;3299;p40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40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1" name="Google Shape;3301;p40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2" name="Google Shape;3302;p40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3" name="Google Shape;3303;p40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4" name="Google Shape;3304;p40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5" name="Google Shape;3305;p40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6" name="Google Shape;3306;p40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7" name="Google Shape;3307;p40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8" name="Google Shape;3308;p40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9" name="Google Shape;3309;p40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0" name="Google Shape;3310;p40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1" name="Google Shape;3311;p40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2" name="Google Shape;3312;p40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3" name="Google Shape;3313;p40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4" name="Google Shape;3314;p40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5" name="Google Shape;3315;p40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p40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7" name="Google Shape;3317;p40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8" name="Google Shape;3318;p40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9" name="Google Shape;3319;p40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0" name="Google Shape;3320;p40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1" name="Google Shape;3321;p40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2" name="Google Shape;3322;p40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3" name="Google Shape;3323;p40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4" name="Google Shape;3324;p40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5" name="Google Shape;3325;p40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6" name="Google Shape;3326;p40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Google Shape;3327;p40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Google Shape;3328;p40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Google Shape;3329;p40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0" name="Google Shape;3330;p40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1" name="Google Shape;3331;p40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Google Shape;3332;p40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3" name="Google Shape;3333;p40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4" name="Google Shape;3334;p40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Google Shape;3335;p40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6" name="Google Shape;3336;p40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7" name="Google Shape;3337;p40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8" name="Google Shape;3338;p40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9" name="Google Shape;3339;p40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0" name="Google Shape;3340;p40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1" name="Google Shape;3341;p40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2" name="Google Shape;3342;p40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3" name="Google Shape;3343;p40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4" name="Google Shape;3344;p40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5" name="Google Shape;3345;p40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6" name="Google Shape;3346;p40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7" name="Google Shape;3347;p40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8" name="Google Shape;3348;p40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9" name="Google Shape;3349;p40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0" name="Google Shape;3350;p40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1" name="Google Shape;3351;p40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2" name="Google Shape;3352;p40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3" name="Google Shape;3353;p40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Instalação com NodeEnv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54" name="Google Shape;3354;p40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355" name="Google Shape;3355;p40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40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7" name="Google Shape;3357;p40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358" name="Google Shape;3358;p40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40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40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40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40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40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40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5" name="Google Shape;3365;p40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6" name="Google Shape;3366;p40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7" name="Google Shape;3367;p40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40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40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0" name="Google Shape;3370;p40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1" name="Google Shape;3371;p40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2" name="Google Shape;3372;p40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3" name="Google Shape;3373;p40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4" name="Google Shape;3374;p40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5" name="Google Shape;3375;p40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6" name="Google Shape;3376;p40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7" name="Google Shape;3377;p40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40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9" name="Google Shape;3379;p40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0" name="Google Shape;3380;p40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40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2" name="Google Shape;3382;p40"/>
          <p:cNvSpPr txBox="1"/>
          <p:nvPr/>
        </p:nvSpPr>
        <p:spPr>
          <a:xfrm>
            <a:off x="1199500" y="3714475"/>
            <a:ext cx="16536000" cy="6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NodeEnv cria ambientes independentes de execução do NodeJs, com ele é possível utilizar várias versões do NodeJs em um mesmo computador e sem complicações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isto basta criar pastas (diretórios) com a versão que for utilizada para desenvolvimento de sua aplicação com NodeJs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41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8" name="Google Shape;3388;p41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9" name="Google Shape;3389;p41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0" name="Google Shape;3390;p41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1" name="Google Shape;3391;p41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2" name="Google Shape;3392;p41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3" name="Google Shape;3393;p41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4" name="Google Shape;3394;p41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5" name="Google Shape;3395;p41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6" name="Google Shape;3396;p41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p41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8" name="Google Shape;3398;p41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9" name="Google Shape;3399;p41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0" name="Google Shape;3400;p41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1" name="Google Shape;3401;p41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2" name="Google Shape;3402;p41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3" name="Google Shape;3403;p41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4" name="Google Shape;3404;p41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5" name="Google Shape;3405;p41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6" name="Google Shape;3406;p41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7" name="Google Shape;3407;p41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8" name="Google Shape;3408;p41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9" name="Google Shape;3409;p41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0" name="Google Shape;3410;p41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1" name="Google Shape;3411;p41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2" name="Google Shape;3412;p41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3" name="Google Shape;3413;p41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4" name="Google Shape;3414;p41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5" name="Google Shape;3415;p41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6" name="Google Shape;3416;p41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7" name="Google Shape;3417;p41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8" name="Google Shape;3418;p41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9" name="Google Shape;3419;p41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0" name="Google Shape;3420;p41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1" name="Google Shape;3421;p41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2" name="Google Shape;3422;p41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3" name="Google Shape;3423;p41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4" name="Google Shape;3424;p41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5" name="Google Shape;3425;p41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6" name="Google Shape;3426;p41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7" name="Google Shape;3427;p41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8" name="Google Shape;3428;p41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9" name="Google Shape;3429;p41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0" name="Google Shape;3430;p41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1" name="Google Shape;3431;p41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2" name="Google Shape;3432;p41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3" name="Google Shape;3433;p41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4" name="Google Shape;3434;p41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5" name="Google Shape;3435;p41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6" name="Google Shape;3436;p41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7" name="Google Shape;3437;p41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8" name="Google Shape;3438;p41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9" name="Google Shape;3439;p41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0" name="Google Shape;3440;p41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1" name="Google Shape;3441;p41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2" name="Google Shape;3442;p41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3" name="Google Shape;3443;p41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4" name="Google Shape;3444;p41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5" name="Google Shape;3445;p41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Google Shape;3446;p41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Google Shape;3447;p41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Google Shape;3448;p41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Google Shape;3449;p41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0" name="Google Shape;3450;p41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Google Shape;3451;p41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Google Shape;3452;p41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Google Shape;3453;p41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Instalação com NodeEnv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54" name="Google Shape;3454;p41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455" name="Google Shape;3455;p41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41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7" name="Google Shape;3457;p41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458" name="Google Shape;3458;p41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9" name="Google Shape;3459;p41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0" name="Google Shape;3460;p41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1" name="Google Shape;3461;p41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2" name="Google Shape;3462;p41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3" name="Google Shape;3463;p41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4" name="Google Shape;3464;p41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5" name="Google Shape;3465;p41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41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41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41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41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0" name="Google Shape;3470;p41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1" name="Google Shape;3471;p41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41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3" name="Google Shape;3473;p41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4" name="Google Shape;3474;p41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5" name="Google Shape;3475;p41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6" name="Google Shape;3476;p41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7" name="Google Shape;3477;p41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8" name="Google Shape;3478;p41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9" name="Google Shape;3479;p41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0" name="Google Shape;3480;p41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1" name="Google Shape;3481;p41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2" name="Google Shape;3482;p41"/>
          <p:cNvSpPr txBox="1"/>
          <p:nvPr/>
        </p:nvSpPr>
        <p:spPr>
          <a:xfrm>
            <a:off x="1199500" y="3714475"/>
            <a:ext cx="16536000" cy="6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3200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um terminal, selecione a pasta onde ficará a pasta que irá conter o NodeJs.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3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nodeenv nodejs-env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39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onde: nodeenv é o comando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39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nodejs-env é o nome da pasta (diretório) que irá ser instalado o NodeJs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a instalação para ativar esta versão do NodeJs,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 ./nodejs-env/bin/activate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indicador de prompt irá mudar, sinalizando que você está com o ambiente ativo.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testar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3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 --version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Será informado a versão do NodeJs que está habilitada neste terminal 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desativar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deactivate_node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prompt irá sinalizar que o ambiente não está mais ativo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42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8" name="Google Shape;3488;p42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9" name="Google Shape;3489;p42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0" name="Google Shape;3490;p42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1" name="Google Shape;3491;p42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2" name="Google Shape;3492;p42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3" name="Google Shape;3493;p42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4" name="Google Shape;3494;p42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5" name="Google Shape;3495;p42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6" name="Google Shape;3496;p42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7" name="Google Shape;3497;p42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8" name="Google Shape;3498;p42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9" name="Google Shape;3499;p42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0" name="Google Shape;3500;p42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1" name="Google Shape;3501;p42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2" name="Google Shape;3502;p42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3" name="Google Shape;3503;p42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4" name="Google Shape;3504;p42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5" name="Google Shape;3505;p42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6" name="Google Shape;3506;p42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7" name="Google Shape;3507;p42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Google Shape;3508;p42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9" name="Google Shape;3509;p42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0" name="Google Shape;3510;p42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1" name="Google Shape;3511;p42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2" name="Google Shape;3512;p42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3" name="Google Shape;3513;p42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4" name="Google Shape;3514;p42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5" name="Google Shape;3515;p42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6" name="Google Shape;3516;p42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7" name="Google Shape;3517;p42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8" name="Google Shape;3518;p42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9" name="Google Shape;3519;p42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Google Shape;3520;p42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Google Shape;3521;p42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2" name="Google Shape;3522;p42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3" name="Google Shape;3523;p42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4" name="Google Shape;3524;p42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Google Shape;3525;p42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Google Shape;3526;p42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Google Shape;3527;p42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8" name="Google Shape;3528;p42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9" name="Google Shape;3529;p42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0" name="Google Shape;3530;p42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1" name="Google Shape;3531;p42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2" name="Google Shape;3532;p42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3" name="Google Shape;3533;p42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4" name="Google Shape;3534;p42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5" name="Google Shape;3535;p42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6" name="Google Shape;3536;p42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7" name="Google Shape;3537;p42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8" name="Google Shape;3538;p42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9" name="Google Shape;3539;p42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0" name="Google Shape;3540;p42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1" name="Google Shape;3541;p42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2" name="Google Shape;3542;p42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3" name="Google Shape;3543;p42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4" name="Google Shape;3544;p42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5" name="Google Shape;3545;p42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p42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7" name="Google Shape;3547;p42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8" name="Google Shape;3548;p42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9" name="Google Shape;3549;p42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0" name="Google Shape;3550;p42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1" name="Google Shape;3551;p42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2" name="Google Shape;3552;p42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3" name="Google Shape;3553;p42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Testando a instalação do NodeJs com NodeEnv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54" name="Google Shape;3554;p42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555" name="Google Shape;3555;p42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6" name="Google Shape;3556;p42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7" name="Google Shape;3557;p42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558" name="Google Shape;3558;p42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9" name="Google Shape;3559;p42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42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1" name="Google Shape;3561;p42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2" name="Google Shape;3562;p42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42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4" name="Google Shape;3564;p42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5" name="Google Shape;3565;p42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6" name="Google Shape;3566;p42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42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8" name="Google Shape;3568;p42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9" name="Google Shape;3569;p42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42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1" name="Google Shape;3571;p42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2" name="Google Shape;3572;p42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42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4" name="Google Shape;3574;p42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5" name="Google Shape;3575;p42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6" name="Google Shape;3576;p42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7" name="Google Shape;3577;p42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8" name="Google Shape;3578;p42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9" name="Google Shape;3579;p42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0" name="Google Shape;3580;p42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1" name="Google Shape;3581;p42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2" name="Google Shape;3582;p42"/>
          <p:cNvSpPr txBox="1"/>
          <p:nvPr/>
        </p:nvSpPr>
        <p:spPr>
          <a:xfrm>
            <a:off x="1199500" y="3063450"/>
            <a:ext cx="17543400" cy="7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um terminal, ative o NodeJs de sua preferência,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 ./caminho_do_nodejs_env/bin/activate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testarmos iremos instalar o Node-Red,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npm install -g node-red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 do Node-Red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p43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8" name="Google Shape;3588;p43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9" name="Google Shape;3589;p43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0" name="Google Shape;3590;p43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1" name="Google Shape;3591;p43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2" name="Google Shape;3592;p43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3" name="Google Shape;3593;p43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4" name="Google Shape;3594;p43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5" name="Google Shape;3595;p43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6" name="Google Shape;3596;p43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7" name="Google Shape;3597;p43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8" name="Google Shape;3598;p43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9" name="Google Shape;3599;p43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0" name="Google Shape;3600;p43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1" name="Google Shape;3601;p43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2" name="Google Shape;3602;p43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3" name="Google Shape;3603;p43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4" name="Google Shape;3604;p43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5" name="Google Shape;3605;p43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6" name="Google Shape;3606;p43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7" name="Google Shape;3607;p43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8" name="Google Shape;3608;p43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9" name="Google Shape;3609;p43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0" name="Google Shape;3610;p43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1" name="Google Shape;3611;p43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2" name="Google Shape;3612;p43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3" name="Google Shape;3613;p43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4" name="Google Shape;3614;p43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5" name="Google Shape;3615;p43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6" name="Google Shape;3616;p43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7" name="Google Shape;3617;p43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8" name="Google Shape;3618;p43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9" name="Google Shape;3619;p43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0" name="Google Shape;3620;p43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1" name="Google Shape;3621;p43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2" name="Google Shape;3622;p43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3" name="Google Shape;3623;p43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4" name="Google Shape;3624;p43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5" name="Google Shape;3625;p43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6" name="Google Shape;3626;p43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7" name="Google Shape;3627;p43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8" name="Google Shape;3628;p43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9" name="Google Shape;3629;p43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0" name="Google Shape;3630;p43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1" name="Google Shape;3631;p43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2" name="Google Shape;3632;p43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3" name="Google Shape;3633;p43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4" name="Google Shape;3634;p43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5" name="Google Shape;3635;p43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6" name="Google Shape;3636;p43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Google Shape;3637;p43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Google Shape;3638;p43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9" name="Google Shape;3639;p43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0" name="Google Shape;3640;p43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1" name="Google Shape;3641;p43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2" name="Google Shape;3642;p43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3" name="Google Shape;3643;p43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4" name="Google Shape;3644;p43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5" name="Google Shape;3645;p43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6" name="Google Shape;3646;p43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7" name="Google Shape;3647;p43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8" name="Google Shape;3648;p43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9" name="Google Shape;3649;p43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0" name="Google Shape;3650;p43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1" name="Google Shape;3651;p43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2" name="Google Shape;3652;p43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3" name="Google Shape;3653;p43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Testando a instalação do NodeJs com NodeEnv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54" name="Google Shape;3654;p43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655" name="Google Shape;3655;p43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3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7" name="Google Shape;3657;p43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658" name="Google Shape;3658;p43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3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3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3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3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3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3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3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6" name="Google Shape;3666;p43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7" name="Google Shape;3667;p43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8" name="Google Shape;3668;p43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9" name="Google Shape;3669;p43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0" name="Google Shape;3670;p43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1" name="Google Shape;3671;p43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2" name="Google Shape;3672;p43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3" name="Google Shape;3673;p43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4" name="Google Shape;3674;p43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5" name="Google Shape;3675;p43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6" name="Google Shape;3676;p43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7" name="Google Shape;3677;p43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8" name="Google Shape;3678;p43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3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0" name="Google Shape;3680;p43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1" name="Google Shape;3681;p43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2" name="Google Shape;3682;p43"/>
          <p:cNvSpPr txBox="1"/>
          <p:nvPr/>
        </p:nvSpPr>
        <p:spPr>
          <a:xfrm>
            <a:off x="1199500" y="3063450"/>
            <a:ext cx="8801100" cy="7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4876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Ative o Node-red, digite: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node-red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Aguarde o node-red iniciar, no servidor, abra o browser e acesse o Node-red com o endereço: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lang="pt-BR" sz="4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http://127.0.0.1:1880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computador HOST digite: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lang="pt-BR" sz="4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http://ip_do_servidor:1880</a:t>
            </a: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exemplo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79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http://192.168.2.29:1880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3" name="Google Shape;368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9002" y="3128524"/>
            <a:ext cx="7047951" cy="737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8" name="Google Shape;3688;p44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689" name="Google Shape;3689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0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0" name="Google Shape;3690;p44"/>
            <p:cNvSpPr/>
            <p:nvPr/>
          </p:nvSpPr>
          <p:spPr>
            <a:xfrm>
              <a:off x="2912068" y="4985450"/>
              <a:ext cx="5242560" cy="1337945"/>
            </a:xfrm>
            <a:custGeom>
              <a:rect b="b" l="l" r="r" t="t"/>
              <a:pathLst>
                <a:path extrusionOk="0" h="1337945" w="5242559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4"/>
            <p:cNvSpPr/>
            <p:nvPr/>
          </p:nvSpPr>
          <p:spPr>
            <a:xfrm>
              <a:off x="2911983" y="5156523"/>
              <a:ext cx="5242560" cy="993775"/>
            </a:xfrm>
            <a:custGeom>
              <a:rect b="b" l="l" r="r" t="t"/>
              <a:pathLst>
                <a:path extrusionOk="0" h="993775" w="5242559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extrusionOk="0" h="993775" w="5242559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extrusionOk="0" h="993775" w="5242559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extrusionOk="0" h="993775" w="5242559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extrusionOk="0" h="993775" w="5242559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extrusionOk="0" h="993775" w="5242559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extrusionOk="0" h="993775" w="5242559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extrusionOk="0" h="993775" w="5242559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extrusionOk="0" h="993775" w="5242559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extrusionOk="0" h="993775" w="5242559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extrusionOk="0" h="993775" w="5242559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extrusionOk="0" h="993775" w="5242559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extrusionOk="0" h="993775" w="5242559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extrusionOk="0" h="993775" w="5242559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extrusionOk="0" h="993775" w="5242559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2" name="Google Shape;3692;p44"/>
          <p:cNvSpPr txBox="1"/>
          <p:nvPr/>
        </p:nvSpPr>
        <p:spPr>
          <a:xfrm>
            <a:off x="10142851" y="4744540"/>
            <a:ext cx="69741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6510" marR="0" rtl="0" algn="l">
              <a:lnSpc>
                <a:spcPct val="1167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marR="0" rtl="0" algn="l">
              <a:lnSpc>
                <a:spcPct val="1186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0"/>
              <a:buFont typeface="Arial"/>
              <a:buNone/>
            </a:pPr>
            <a:r>
              <a:rPr b="0" i="0" lang="pt-BR" sz="675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www.sp.senai.br</a:t>
            </a:r>
            <a:endParaRPr b="0" i="0" sz="67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93" name="Google Shape;3693;p44"/>
          <p:cNvGrpSpPr/>
          <p:nvPr/>
        </p:nvGrpSpPr>
        <p:grpSpPr>
          <a:xfrm>
            <a:off x="0" y="4154076"/>
            <a:ext cx="20104100" cy="7154896"/>
            <a:chOff x="0" y="4154076"/>
            <a:chExt cx="20104100" cy="7154896"/>
          </a:xfrm>
        </p:grpSpPr>
        <p:sp>
          <p:nvSpPr>
            <p:cNvPr id="3694" name="Google Shape;3694;p44"/>
            <p:cNvSpPr/>
            <p:nvPr/>
          </p:nvSpPr>
          <p:spPr>
            <a:xfrm>
              <a:off x="9201187" y="4154076"/>
              <a:ext cx="0" cy="3001010"/>
            </a:xfrm>
            <a:custGeom>
              <a:rect b="b" l="l" r="r" t="t"/>
              <a:pathLst>
                <a:path extrusionOk="0" h="3001009" w="120000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noFill/>
            <a:ln cap="flat" cmpd="sng" w="27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4"/>
            <p:cNvSpPr/>
            <p:nvPr/>
          </p:nvSpPr>
          <p:spPr>
            <a:xfrm>
              <a:off x="0" y="11151492"/>
              <a:ext cx="20104100" cy="157480"/>
            </a:xfrm>
            <a:custGeom>
              <a:rect b="b" l="l" r="r" t="t"/>
              <a:pathLst>
                <a:path extrusionOk="0" h="157479" w="20104100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0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0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2" name="Google Shape;332;p10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33" name="Google Shape;333;p10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10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36" name="Google Shape;336;p10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10"/>
          <p:cNvSpPr txBox="1"/>
          <p:nvPr/>
        </p:nvSpPr>
        <p:spPr>
          <a:xfrm>
            <a:off x="1047100" y="3533175"/>
            <a:ext cx="179577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VirtualBox e clique em "Novo" para criar uma nova máquina virtual.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1" name="Google Shape;361;p10"/>
          <p:cNvGrpSpPr/>
          <p:nvPr/>
        </p:nvGrpSpPr>
        <p:grpSpPr>
          <a:xfrm>
            <a:off x="5036850" y="6187273"/>
            <a:ext cx="9550124" cy="3129675"/>
            <a:chOff x="6194452" y="7518870"/>
            <a:chExt cx="7680653" cy="2287105"/>
          </a:xfrm>
        </p:grpSpPr>
        <p:pic>
          <p:nvPicPr>
            <p:cNvPr id="362" name="Google Shape;362;p10"/>
            <p:cNvPicPr preferRelativeResize="0"/>
            <p:nvPr/>
          </p:nvPicPr>
          <p:blipFill rotWithShape="1">
            <a:blip r:embed="rId3">
              <a:alphaModFix/>
            </a:blip>
            <a:srcRect b="80045" l="33850" r="27060" t="4862"/>
            <a:stretch/>
          </p:blipFill>
          <p:spPr>
            <a:xfrm>
              <a:off x="6194452" y="7518870"/>
              <a:ext cx="7680653" cy="2287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10"/>
            <p:cNvSpPr/>
            <p:nvPr/>
          </p:nvSpPr>
          <p:spPr>
            <a:xfrm>
              <a:off x="6547491" y="7731373"/>
              <a:ext cx="1329000" cy="1862100"/>
            </a:xfrm>
            <a:prstGeom prst="rect">
              <a:avLst/>
            </a:prstGeom>
            <a:noFill/>
            <a:ln cap="flat" cmpd="sng" w="76200">
              <a:solidFill>
                <a:srgbClr val="E21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1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1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1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1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1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1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1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1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1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1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1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1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1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1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1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1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1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1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1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5" name="Google Shape;435;p11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436" name="Google Shape;436;p11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11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439" name="Google Shape;439;p11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11"/>
          <p:cNvSpPr txBox="1"/>
          <p:nvPr/>
        </p:nvSpPr>
        <p:spPr>
          <a:xfrm>
            <a:off x="1047100" y="3533175"/>
            <a:ext cx="78948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janela de criação da máquina virtual, defina um nome para a máquina e escolha "Linux" como tipo e "Ubuntu (64 bits)" como versão.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4" name="Google Shape;4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5475" y="4609075"/>
            <a:ext cx="103822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2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2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2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2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2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2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2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2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2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2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2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2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2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2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2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2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2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2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2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2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2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2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2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2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2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2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2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2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2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2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2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2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2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2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2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2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2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2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2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2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2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2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2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2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2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2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2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6" name="Google Shape;536;p12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537" name="Google Shape;537;p12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" name="Google Shape;539;p12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540" name="Google Shape;540;p12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12"/>
          <p:cNvSpPr txBox="1"/>
          <p:nvPr/>
        </p:nvSpPr>
        <p:spPr>
          <a:xfrm>
            <a:off x="1047100" y="3533175"/>
            <a:ext cx="8922000" cy="5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Atribua a quantidade de memória RAM desejada para a máquina virtual. Recomenda-se pelo menos 2 GB.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5" name="Google Shape;5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7396" y="3996063"/>
            <a:ext cx="9439028" cy="40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3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3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3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3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3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3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3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3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3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3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3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3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3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3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3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3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3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3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3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3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3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3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3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3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3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3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3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3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3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3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3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3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3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3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3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3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3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3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3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3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3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3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3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3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3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3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3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3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3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3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3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3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3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3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3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3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3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3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3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3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3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7" name="Google Shape;637;p13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638" name="Google Shape;638;p13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13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641" name="Google Shape;641;p13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3"/>
          <p:cNvSpPr txBox="1"/>
          <p:nvPr/>
        </p:nvSpPr>
        <p:spPr>
          <a:xfrm>
            <a:off x="1047100" y="3533175"/>
            <a:ext cx="109638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Escolha "VDI (VirtualBox Disk Image)" como tipo de arquivo de disco e clique em "Próximo".</a:t>
            </a:r>
            <a:endParaRPr b="0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Selecione "Dinamicamente alocado" como tamanho do disco e defina um tamanho adequado para a máquina virtual. Recomenda-se pelo menos 20 GB.</a:t>
            </a:r>
            <a:endParaRPr b="0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Clique em "Criar" para criar o disco rígido virtual.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6" name="Google Shape;6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7101" y="3473113"/>
            <a:ext cx="7570001" cy="610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4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4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4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4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4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4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4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4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4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4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4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4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4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4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4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4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4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4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4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4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4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4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4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4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4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4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4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4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4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4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4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4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4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4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4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4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4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4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4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4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4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4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4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4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4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4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4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4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4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4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4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4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4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4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4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4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4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4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4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4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4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4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4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4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4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4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4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38" name="Google Shape;738;p14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739" name="Google Shape;739;p14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14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742" name="Google Shape;742;p14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6" name="Google Shape;766;p14"/>
          <p:cNvSpPr txBox="1"/>
          <p:nvPr/>
        </p:nvSpPr>
        <p:spPr>
          <a:xfrm>
            <a:off x="1047100" y="3533175"/>
            <a:ext cx="90303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Selecione a máquina virtual, clique em </a:t>
            </a: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Configurações </a:t>
            </a: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depois em </a:t>
            </a: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Armanezamento</a:t>
            </a:r>
            <a:endParaRPr b="1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7" name="Google Shape;7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7388" y="3612625"/>
            <a:ext cx="90011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5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5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5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5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15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5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5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5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5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15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5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15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15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5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5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15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5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5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5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5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5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5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5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5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5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5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5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15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5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5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5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15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5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5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15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15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15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5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5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5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5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5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5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5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15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5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15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15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9" name="Google Shape;839;p15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840" name="Google Shape;840;p15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15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843" name="Google Shape;843;p15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15"/>
          <p:cNvSpPr txBox="1"/>
          <p:nvPr/>
        </p:nvSpPr>
        <p:spPr>
          <a:xfrm>
            <a:off x="1047100" y="3533175"/>
            <a:ext cx="90303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Selecione a máquina virtual, clique em </a:t>
            </a: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Configurações </a:t>
            </a: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depois em </a:t>
            </a: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Armanezamento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 janela de seleção de mídia, clique no ícone da pasta e selecione a imagem ISO do Ubuntu 22.04 que você baixou anteriormente.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8" name="Google Shape;8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8275" y="3868825"/>
            <a:ext cx="9450800" cy="531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